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8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586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5374" y="0"/>
            <a:ext cx="723072" cy="6176963"/>
          </a:xfrm>
        </p:spPr>
        <p:txBody>
          <a:bodyPr vert="eaVert"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534689" cy="5811838"/>
          </a:xfrm>
        </p:spPr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561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666922" cy="5261113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55374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87" y="962717"/>
            <a:ext cx="4289563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962717"/>
            <a:ext cx="4316067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587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745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681369"/>
            <a:ext cx="3868340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85745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1681369"/>
            <a:ext cx="3887391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91" y="914400"/>
            <a:ext cx="8666922" cy="52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38CC0-8EC5-43BD-824E-EDEED67F04D4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BF9A35-2A3A-4A1E-AD19-60BD34616A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53" y="1423057"/>
            <a:ext cx="4409869" cy="3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0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nm Sensitized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5419166" cy="5261113"/>
          </a:xfrm>
        </p:spPr>
        <p:txBody>
          <a:bodyPr/>
          <a:lstStyle/>
          <a:p>
            <a:r>
              <a:rPr lang="en-US" dirty="0" smtClean="0"/>
              <a:t>Unquenched reference is from a different growth</a:t>
            </a:r>
          </a:p>
          <a:p>
            <a:r>
              <a:rPr lang="en-US" dirty="0"/>
              <a:t>Sweeps and EQE are identical</a:t>
            </a:r>
          </a:p>
          <a:p>
            <a:r>
              <a:rPr lang="en-US" dirty="0" smtClean="0"/>
              <a:t>Recombination zone is moved away from the interfaces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990246" y="3084454"/>
          <a:ext cx="4928467" cy="377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0246" y="3084454"/>
                        <a:ext cx="4928467" cy="3773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-69630" y="3085685"/>
          <a:ext cx="4952528" cy="3789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9630" y="3085685"/>
                        <a:ext cx="4952528" cy="3789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342126"/>
            <a:ext cx="3925644" cy="27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 nm Sensitized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31" y="845820"/>
            <a:ext cx="5511446" cy="5261113"/>
          </a:xfrm>
        </p:spPr>
        <p:txBody>
          <a:bodyPr/>
          <a:lstStyle/>
          <a:p>
            <a:r>
              <a:rPr lang="en-US" dirty="0" smtClean="0"/>
              <a:t>Loss of over &gt;1% EQE (~10% of total) when quenched at ETL</a:t>
            </a:r>
          </a:p>
          <a:p>
            <a:pPr lvl="1"/>
            <a:r>
              <a:rPr lang="en-US" dirty="0"/>
              <a:t>Unquenched reference is from a different </a:t>
            </a:r>
            <a:r>
              <a:rPr lang="en-US" dirty="0" smtClean="0"/>
              <a:t>growth</a:t>
            </a:r>
          </a:p>
          <a:p>
            <a:r>
              <a:rPr lang="en-US" dirty="0" smtClean="0"/>
              <a:t>Recombination zone is shifted to ETL side </a:t>
            </a:r>
          </a:p>
          <a:p>
            <a:pPr lvl="1"/>
            <a:r>
              <a:rPr lang="en-US" dirty="0" smtClean="0"/>
              <a:t>Isn’t strongly peaked at side (only 10% emission lost)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218437" y="3385861"/>
          <a:ext cx="4658856" cy="356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8437" y="3385861"/>
                        <a:ext cx="4658856" cy="356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82195" y="3370697"/>
          <a:ext cx="4681601" cy="358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195" y="3370697"/>
                        <a:ext cx="4681601" cy="3582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77" y="354330"/>
            <a:ext cx="3763863" cy="26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nm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5419166" cy="5261113"/>
          </a:xfrm>
        </p:spPr>
        <p:txBody>
          <a:bodyPr/>
          <a:lstStyle/>
          <a:p>
            <a:r>
              <a:rPr lang="en-US" dirty="0" smtClean="0"/>
              <a:t>Reduction on both sides</a:t>
            </a:r>
          </a:p>
          <a:p>
            <a:r>
              <a:rPr lang="en-US" dirty="0" smtClean="0"/>
              <a:t>More intense on the ETL side as expected</a:t>
            </a:r>
          </a:p>
          <a:p>
            <a:r>
              <a:rPr lang="en-US" dirty="0" smtClean="0"/>
              <a:t>IV shapes change, indicating this is not comparable</a:t>
            </a:r>
          </a:p>
          <a:p>
            <a:r>
              <a:rPr lang="en-US" dirty="0" err="1" smtClean="0"/>
              <a:t>Regrowing</a:t>
            </a:r>
            <a:r>
              <a:rPr lang="en-US" dirty="0" smtClean="0"/>
              <a:t> devices with sensitizer doped into neighboring layers rather than EML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97588" y="354495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7588" y="354495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9826" y="3551305"/>
          <a:ext cx="39020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826" y="3551305"/>
                        <a:ext cx="3902075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57" y="733562"/>
            <a:ext cx="3375327" cy="24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2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322770" y="3695383"/>
          <a:ext cx="39020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770" y="3695383"/>
                        <a:ext cx="3902075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26718" y="73356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18" y="73356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622715" y="51417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2715" y="51417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64181" y="342891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4181" y="342891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34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59618"/>
              </p:ext>
            </p:extLst>
          </p:nvPr>
        </p:nvGraphicFramePr>
        <p:xfrm>
          <a:off x="-111574" y="-360676"/>
          <a:ext cx="4952528" cy="3789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1574" y="-360676"/>
                        <a:ext cx="4952528" cy="3789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093747"/>
              </p:ext>
            </p:extLst>
          </p:nvPr>
        </p:nvGraphicFramePr>
        <p:xfrm>
          <a:off x="3898517" y="-360676"/>
          <a:ext cx="4952529" cy="3789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8517" y="-360676"/>
                        <a:ext cx="4952529" cy="3789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633945"/>
              </p:ext>
            </p:extLst>
          </p:nvPr>
        </p:nvGraphicFramePr>
        <p:xfrm>
          <a:off x="-111575" y="2808125"/>
          <a:ext cx="4947347" cy="378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11575" y="2808125"/>
                        <a:ext cx="4947347" cy="3785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52" y="3705153"/>
            <a:ext cx="3658057" cy="2612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43" y="922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15434" y="9227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5343" y="323964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15434" y="323964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w Template.potm" id="{4D7E9788-66F2-4B63-8D48-5104771A2F46}" vid="{4FD0F2BB-69C5-45BE-805A-5870AAA174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Dow Template</Template>
  <TotalTime>30</TotalTime>
  <Words>111</Words>
  <Application>Microsoft Office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Office Theme</vt:lpstr>
      <vt:lpstr>Graph</vt:lpstr>
      <vt:lpstr>Origin Graph</vt:lpstr>
      <vt:lpstr>PowerPoint Presentation</vt:lpstr>
      <vt:lpstr>30 nm Sensitized </vt:lpstr>
      <vt:lpstr>20 nm Sensitized</vt:lpstr>
      <vt:lpstr>10 nm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Hershey</dc:creator>
  <cp:lastModifiedBy>Kyle Hershey</cp:lastModifiedBy>
  <cp:revision>4</cp:revision>
  <dcterms:created xsi:type="dcterms:W3CDTF">2018-02-16T18:52:17Z</dcterms:created>
  <dcterms:modified xsi:type="dcterms:W3CDTF">2018-02-16T19:22:27Z</dcterms:modified>
</cp:coreProperties>
</file>